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280" r:id="rId54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47763</TotalTime>
  <Words>375</Words>
  <Application>Microsoft Macintosh PowerPoint</Application>
  <PresentationFormat>ワイド画面</PresentationFormat>
  <Paragraphs>215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9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146</cp:revision>
  <cp:lastPrinted>2025-01-22T09:08:59Z</cp:lastPrinted>
  <dcterms:created xsi:type="dcterms:W3CDTF">2024-12-20T07:35:02Z</dcterms:created>
  <dcterms:modified xsi:type="dcterms:W3CDTF">2025-01-22T11:38:42Z</dcterms:modified>
</cp:coreProperties>
</file>